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  <p:sldId id="532" r:id="rId3"/>
    <p:sldId id="534" r:id="rId4"/>
    <p:sldId id="544" r:id="rId5"/>
    <p:sldId id="545" r:id="rId6"/>
    <p:sldId id="543" r:id="rId7"/>
    <p:sldId id="542" r:id="rId8"/>
  </p:sldIdLst>
  <p:sldSz cx="12192000" cy="6858000"/>
  <p:notesSz cx="6724650" cy="97742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48C0B9-815E-4B89-B126-A85A19B7681F}" v="5" dt="2025-01-07T08:13:03.4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98" d="100"/>
          <a:sy n="98" d="100"/>
        </p:scale>
        <p:origin x="107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gr. Kalajdžievová Natalie PhD." userId="0d8dc0e5-a3d5-4388-89d1-07965ab96716" providerId="ADAL" clId="{ED27D9C6-3C4A-4104-9479-9BFB294C982B}"/>
    <pc:docChg chg="undo custSel addSld delSld modSld">
      <pc:chgData name="Mgr. Kalajdžievová Natalie PhD." userId="0d8dc0e5-a3d5-4388-89d1-07965ab96716" providerId="ADAL" clId="{ED27D9C6-3C4A-4104-9479-9BFB294C982B}" dt="2024-12-18T08:55:33.577" v="162" actId="14100"/>
      <pc:docMkLst>
        <pc:docMk/>
      </pc:docMkLst>
      <pc:sldChg chg="addSp delSp modSp mod">
        <pc:chgData name="Mgr. Kalajdžievová Natalie PhD." userId="0d8dc0e5-a3d5-4388-89d1-07965ab96716" providerId="ADAL" clId="{ED27D9C6-3C4A-4104-9479-9BFB294C982B}" dt="2024-12-18T08:55:33.577" v="162" actId="14100"/>
        <pc:sldMkLst>
          <pc:docMk/>
          <pc:sldMk cId="3465475590" sldId="532"/>
        </pc:sldMkLst>
        <pc:spChg chg="mod">
          <ac:chgData name="Mgr. Kalajdžievová Natalie PhD." userId="0d8dc0e5-a3d5-4388-89d1-07965ab96716" providerId="ADAL" clId="{ED27D9C6-3C4A-4104-9479-9BFB294C982B}" dt="2024-12-18T08:55:33.577" v="162" actId="14100"/>
          <ac:spMkLst>
            <pc:docMk/>
            <pc:sldMk cId="3465475590" sldId="532"/>
            <ac:spMk id="3" creationId="{81716E22-E2F9-8C01-D4B2-E93D221A3E31}"/>
          </ac:spMkLst>
        </pc:spChg>
        <pc:picChg chg="add mod">
          <ac:chgData name="Mgr. Kalajdžievová Natalie PhD." userId="0d8dc0e5-a3d5-4388-89d1-07965ab96716" providerId="ADAL" clId="{ED27D9C6-3C4A-4104-9479-9BFB294C982B}" dt="2024-12-18T08:55:22.215" v="161" actId="14100"/>
          <ac:picMkLst>
            <pc:docMk/>
            <pc:sldMk cId="3465475590" sldId="532"/>
            <ac:picMk id="5" creationId="{DA4747E1-9A6A-A77F-F576-FC3A3598877F}"/>
          </ac:picMkLst>
        </pc:picChg>
      </pc:sldChg>
      <pc:sldChg chg="del">
        <pc:chgData name="Mgr. Kalajdžievová Natalie PhD." userId="0d8dc0e5-a3d5-4388-89d1-07965ab96716" providerId="ADAL" clId="{ED27D9C6-3C4A-4104-9479-9BFB294C982B}" dt="2024-12-13T09:09:21.107" v="136" actId="2696"/>
        <pc:sldMkLst>
          <pc:docMk/>
          <pc:sldMk cId="1158362474" sldId="533"/>
        </pc:sldMkLst>
      </pc:sldChg>
      <pc:sldChg chg="addSp modSp mod">
        <pc:chgData name="Mgr. Kalajdžievová Natalie PhD." userId="0d8dc0e5-a3d5-4388-89d1-07965ab96716" providerId="ADAL" clId="{ED27D9C6-3C4A-4104-9479-9BFB294C982B}" dt="2024-12-13T09:10:04.980" v="140" actId="20577"/>
        <pc:sldMkLst>
          <pc:docMk/>
          <pc:sldMk cId="1511889536" sldId="534"/>
        </pc:sldMkLst>
        <pc:spChg chg="mod">
          <ac:chgData name="Mgr. Kalajdžievová Natalie PhD." userId="0d8dc0e5-a3d5-4388-89d1-07965ab96716" providerId="ADAL" clId="{ED27D9C6-3C4A-4104-9479-9BFB294C982B}" dt="2024-12-13T09:10:04.980" v="140" actId="20577"/>
          <ac:spMkLst>
            <pc:docMk/>
            <pc:sldMk cId="1511889536" sldId="534"/>
            <ac:spMk id="3" creationId="{E0256798-4902-7E22-4D80-69D9F5C3C96E}"/>
          </ac:spMkLst>
        </pc:spChg>
        <pc:picChg chg="mod modCrop">
          <ac:chgData name="Mgr. Kalajdžievová Natalie PhD." userId="0d8dc0e5-a3d5-4388-89d1-07965ab96716" providerId="ADAL" clId="{ED27D9C6-3C4A-4104-9479-9BFB294C982B}" dt="2024-12-12T11:35:28.140" v="8" actId="1076"/>
          <ac:picMkLst>
            <pc:docMk/>
            <pc:sldMk cId="1511889536" sldId="534"/>
            <ac:picMk id="4" creationId="{77CF42E2-05A8-7342-E124-9F96C4CD102C}"/>
          </ac:picMkLst>
        </pc:picChg>
        <pc:picChg chg="add mod">
          <ac:chgData name="Mgr. Kalajdžievová Natalie PhD." userId="0d8dc0e5-a3d5-4388-89d1-07965ab96716" providerId="ADAL" clId="{ED27D9C6-3C4A-4104-9479-9BFB294C982B}" dt="2024-12-12T11:36:00.601" v="13" actId="1076"/>
          <ac:picMkLst>
            <pc:docMk/>
            <pc:sldMk cId="1511889536" sldId="534"/>
            <ac:picMk id="5" creationId="{97C431CE-9EBF-BB40-0806-0161B18A927C}"/>
          </ac:picMkLst>
        </pc:picChg>
      </pc:sldChg>
      <pc:sldChg chg="addSp modSp del mod">
        <pc:chgData name="Mgr. Kalajdžievová Natalie PhD." userId="0d8dc0e5-a3d5-4388-89d1-07965ab96716" providerId="ADAL" clId="{ED27D9C6-3C4A-4104-9479-9BFB294C982B}" dt="2024-12-12T14:47:27.675" v="64" actId="47"/>
        <pc:sldMkLst>
          <pc:docMk/>
          <pc:sldMk cId="2996457090" sldId="541"/>
        </pc:sldMkLst>
      </pc:sldChg>
      <pc:sldChg chg="modSp mod">
        <pc:chgData name="Mgr. Kalajdžievová Natalie PhD." userId="0d8dc0e5-a3d5-4388-89d1-07965ab96716" providerId="ADAL" clId="{ED27D9C6-3C4A-4104-9479-9BFB294C982B}" dt="2024-12-13T09:10:26.990" v="146" actId="20577"/>
        <pc:sldMkLst>
          <pc:docMk/>
          <pc:sldMk cId="3327476512" sldId="542"/>
        </pc:sldMkLst>
        <pc:spChg chg="mod">
          <ac:chgData name="Mgr. Kalajdžievová Natalie PhD." userId="0d8dc0e5-a3d5-4388-89d1-07965ab96716" providerId="ADAL" clId="{ED27D9C6-3C4A-4104-9479-9BFB294C982B}" dt="2024-12-13T09:07:12.007" v="134" actId="20577"/>
          <ac:spMkLst>
            <pc:docMk/>
            <pc:sldMk cId="3327476512" sldId="542"/>
            <ac:spMk id="3" creationId="{F85A03BB-888A-4CE6-7804-1FA1D5D07CA0}"/>
          </ac:spMkLst>
        </pc:spChg>
        <pc:spChg chg="mod">
          <ac:chgData name="Mgr. Kalajdžievová Natalie PhD." userId="0d8dc0e5-a3d5-4388-89d1-07965ab96716" providerId="ADAL" clId="{ED27D9C6-3C4A-4104-9479-9BFB294C982B}" dt="2024-12-13T09:10:26.990" v="146" actId="20577"/>
          <ac:spMkLst>
            <pc:docMk/>
            <pc:sldMk cId="3327476512" sldId="542"/>
            <ac:spMk id="6" creationId="{56E4CE38-7D8C-8840-14C9-77DB3541B905}"/>
          </ac:spMkLst>
        </pc:spChg>
        <pc:picChg chg="mod">
          <ac:chgData name="Mgr. Kalajdžievová Natalie PhD." userId="0d8dc0e5-a3d5-4388-89d1-07965ab96716" providerId="ADAL" clId="{ED27D9C6-3C4A-4104-9479-9BFB294C982B}" dt="2024-12-13T09:07:06.058" v="132" actId="1076"/>
          <ac:picMkLst>
            <pc:docMk/>
            <pc:sldMk cId="3327476512" sldId="542"/>
            <ac:picMk id="5" creationId="{235FAAC8-4771-12EB-8503-6A6AB3DC5D34}"/>
          </ac:picMkLst>
        </pc:picChg>
      </pc:sldChg>
      <pc:sldChg chg="addSp modSp mod">
        <pc:chgData name="Mgr. Kalajdžievová Natalie PhD." userId="0d8dc0e5-a3d5-4388-89d1-07965ab96716" providerId="ADAL" clId="{ED27D9C6-3C4A-4104-9479-9BFB294C982B}" dt="2024-12-13T09:10:19.721" v="143" actId="20577"/>
        <pc:sldMkLst>
          <pc:docMk/>
          <pc:sldMk cId="1865302475" sldId="543"/>
        </pc:sldMkLst>
        <pc:spChg chg="mod">
          <ac:chgData name="Mgr. Kalajdžievová Natalie PhD." userId="0d8dc0e5-a3d5-4388-89d1-07965ab96716" providerId="ADAL" clId="{ED27D9C6-3C4A-4104-9479-9BFB294C982B}" dt="2024-12-13T09:10:19.721" v="143" actId="20577"/>
          <ac:spMkLst>
            <pc:docMk/>
            <pc:sldMk cId="1865302475" sldId="543"/>
            <ac:spMk id="3" creationId="{B9FCE7CD-710F-B689-D413-60B06059CDCA}"/>
          </ac:spMkLst>
        </pc:spChg>
        <pc:picChg chg="add mod">
          <ac:chgData name="Mgr. Kalajdžievová Natalie PhD." userId="0d8dc0e5-a3d5-4388-89d1-07965ab96716" providerId="ADAL" clId="{ED27D9C6-3C4A-4104-9479-9BFB294C982B}" dt="2024-12-13T09:06:30.286" v="125" actId="1076"/>
          <ac:picMkLst>
            <pc:docMk/>
            <pc:sldMk cId="1865302475" sldId="543"/>
            <ac:picMk id="4" creationId="{46C78D56-C0E2-4108-FED2-977D47D679ED}"/>
          </ac:picMkLst>
        </pc:picChg>
      </pc:sldChg>
      <pc:sldChg chg="addSp delSp modSp mod">
        <pc:chgData name="Mgr. Kalajdžievová Natalie PhD." userId="0d8dc0e5-a3d5-4388-89d1-07965ab96716" providerId="ADAL" clId="{ED27D9C6-3C4A-4104-9479-9BFB294C982B}" dt="2024-12-12T14:55:11.023" v="72" actId="1076"/>
        <pc:sldMkLst>
          <pc:docMk/>
          <pc:sldMk cId="186126764" sldId="544"/>
        </pc:sldMkLst>
        <pc:picChg chg="add mod">
          <ac:chgData name="Mgr. Kalajdžievová Natalie PhD." userId="0d8dc0e5-a3d5-4388-89d1-07965ab96716" providerId="ADAL" clId="{ED27D9C6-3C4A-4104-9479-9BFB294C982B}" dt="2024-12-12T14:55:11.023" v="72" actId="1076"/>
          <ac:picMkLst>
            <pc:docMk/>
            <pc:sldMk cId="186126764" sldId="544"/>
            <ac:picMk id="4" creationId="{D4E0B7E7-E39D-CAE0-4AD8-92D0366DC430}"/>
          </ac:picMkLst>
        </pc:picChg>
      </pc:sldChg>
      <pc:sldChg chg="addSp delSp modSp new mod">
        <pc:chgData name="Mgr. Kalajdžievová Natalie PhD." userId="0d8dc0e5-a3d5-4388-89d1-07965ab96716" providerId="ADAL" clId="{ED27D9C6-3C4A-4104-9479-9BFB294C982B}" dt="2024-12-13T09:04:36.632" v="104"/>
        <pc:sldMkLst>
          <pc:docMk/>
          <pc:sldMk cId="4119840554" sldId="545"/>
        </pc:sldMkLst>
        <pc:spChg chg="add mod">
          <ac:chgData name="Mgr. Kalajdžievová Natalie PhD." userId="0d8dc0e5-a3d5-4388-89d1-07965ab96716" providerId="ADAL" clId="{ED27D9C6-3C4A-4104-9479-9BFB294C982B}" dt="2024-12-13T09:03:58.695" v="101" actId="20577"/>
          <ac:spMkLst>
            <pc:docMk/>
            <pc:sldMk cId="4119840554" sldId="545"/>
            <ac:spMk id="4" creationId="{262B7600-B6E6-85C5-E189-3638C88EA562}"/>
          </ac:spMkLst>
        </pc:spChg>
        <pc:spChg chg="add mod">
          <ac:chgData name="Mgr. Kalajdžievová Natalie PhD." userId="0d8dc0e5-a3d5-4388-89d1-07965ab96716" providerId="ADAL" clId="{ED27D9C6-3C4A-4104-9479-9BFB294C982B}" dt="2024-12-13T09:04:14.856" v="102"/>
          <ac:spMkLst>
            <pc:docMk/>
            <pc:sldMk cId="4119840554" sldId="545"/>
            <ac:spMk id="6" creationId="{E76D25E7-AADE-4284-48F1-EA40F4C2396A}"/>
          </ac:spMkLst>
        </pc:spChg>
        <pc:picChg chg="add mod">
          <ac:chgData name="Mgr. Kalajdžievová Natalie PhD." userId="0d8dc0e5-a3d5-4388-89d1-07965ab96716" providerId="ADAL" clId="{ED27D9C6-3C4A-4104-9479-9BFB294C982B}" dt="2024-12-13T09:03:07.967" v="83" actId="1076"/>
          <ac:picMkLst>
            <pc:docMk/>
            <pc:sldMk cId="4119840554" sldId="545"/>
            <ac:picMk id="5" creationId="{0DD1CACB-FECF-34CC-E935-03A79C9D3A6E}"/>
          </ac:picMkLst>
        </pc:picChg>
        <pc:picChg chg="add mod">
          <ac:chgData name="Mgr. Kalajdžievová Natalie PhD." userId="0d8dc0e5-a3d5-4388-89d1-07965ab96716" providerId="ADAL" clId="{ED27D9C6-3C4A-4104-9479-9BFB294C982B}" dt="2024-12-13T09:04:25.593" v="103"/>
          <ac:picMkLst>
            <pc:docMk/>
            <pc:sldMk cId="4119840554" sldId="545"/>
            <ac:picMk id="7" creationId="{430E3361-30E1-9146-DCBB-9B516A8636DB}"/>
          </ac:picMkLst>
        </pc:picChg>
        <pc:picChg chg="add mod">
          <ac:chgData name="Mgr. Kalajdžievová Natalie PhD." userId="0d8dc0e5-a3d5-4388-89d1-07965ab96716" providerId="ADAL" clId="{ED27D9C6-3C4A-4104-9479-9BFB294C982B}" dt="2024-12-13T09:04:36.632" v="104"/>
          <ac:picMkLst>
            <pc:docMk/>
            <pc:sldMk cId="4119840554" sldId="545"/>
            <ac:picMk id="8" creationId="{F03DCCB8-B4F7-6216-4AAE-95CD87F00462}"/>
          </ac:picMkLst>
        </pc:picChg>
      </pc:sldChg>
    </pc:docChg>
  </pc:docChgLst>
  <pc:docChgLst>
    <pc:chgData name="Mgr. Kalajdžievová Natalie PhD." userId="0d8dc0e5-a3d5-4388-89d1-07965ab96716" providerId="ADAL" clId="{8A48C0B9-815E-4B89-B126-A85A19B7681F}"/>
    <pc:docChg chg="undo custSel modSld">
      <pc:chgData name="Mgr. Kalajdžievová Natalie PhD." userId="0d8dc0e5-a3d5-4388-89d1-07965ab96716" providerId="ADAL" clId="{8A48C0B9-815E-4B89-B126-A85A19B7681F}" dt="2025-01-07T14:38:50.019" v="138" actId="13926"/>
      <pc:docMkLst>
        <pc:docMk/>
      </pc:docMkLst>
      <pc:sldChg chg="addSp delSp modSp mod">
        <pc:chgData name="Mgr. Kalajdžievová Natalie PhD." userId="0d8dc0e5-a3d5-4388-89d1-07965ab96716" providerId="ADAL" clId="{8A48C0B9-815E-4B89-B126-A85A19B7681F}" dt="2025-01-07T14:35:00.856" v="113" actId="478"/>
        <pc:sldMkLst>
          <pc:docMk/>
          <pc:sldMk cId="3465475590" sldId="532"/>
        </pc:sldMkLst>
        <pc:spChg chg="mod">
          <ac:chgData name="Mgr. Kalajdžievová Natalie PhD." userId="0d8dc0e5-a3d5-4388-89d1-07965ab96716" providerId="ADAL" clId="{8A48C0B9-815E-4B89-B126-A85A19B7681F}" dt="2025-01-07T08:14:07.328" v="66" actId="115"/>
          <ac:spMkLst>
            <pc:docMk/>
            <pc:sldMk cId="3465475590" sldId="532"/>
            <ac:spMk id="3" creationId="{81716E22-E2F9-8C01-D4B2-E93D221A3E31}"/>
          </ac:spMkLst>
        </pc:spChg>
        <pc:inkChg chg="add del">
          <ac:chgData name="Mgr. Kalajdžievová Natalie PhD." userId="0d8dc0e5-a3d5-4388-89d1-07965ab96716" providerId="ADAL" clId="{8A48C0B9-815E-4B89-B126-A85A19B7681F}" dt="2025-01-07T14:35:00.856" v="113" actId="478"/>
          <ac:inkMkLst>
            <pc:docMk/>
            <pc:sldMk cId="3465475590" sldId="532"/>
            <ac:inkMk id="4" creationId="{45B60314-FFB4-4C4A-0278-F340011C3CB3}"/>
          </ac:inkMkLst>
        </pc:inkChg>
      </pc:sldChg>
      <pc:sldChg chg="addSp delSp mod">
        <pc:chgData name="Mgr. Kalajdžievová Natalie PhD." userId="0d8dc0e5-a3d5-4388-89d1-07965ab96716" providerId="ADAL" clId="{8A48C0B9-815E-4B89-B126-A85A19B7681F}" dt="2025-01-07T14:35:10.357" v="114" actId="478"/>
        <pc:sldMkLst>
          <pc:docMk/>
          <pc:sldMk cId="1511889536" sldId="534"/>
        </pc:sldMkLst>
        <pc:inkChg chg="add del">
          <ac:chgData name="Mgr. Kalajdžievová Natalie PhD." userId="0d8dc0e5-a3d5-4388-89d1-07965ab96716" providerId="ADAL" clId="{8A48C0B9-815E-4B89-B126-A85A19B7681F}" dt="2025-01-07T14:35:10.357" v="114" actId="478"/>
          <ac:inkMkLst>
            <pc:docMk/>
            <pc:sldMk cId="1511889536" sldId="534"/>
            <ac:inkMk id="6" creationId="{107D1CB7-9389-8F5E-1F39-847ED856693C}"/>
          </ac:inkMkLst>
        </pc:inkChg>
      </pc:sldChg>
      <pc:sldChg chg="addSp delSp modSp mod">
        <pc:chgData name="Mgr. Kalajdžievová Natalie PhD." userId="0d8dc0e5-a3d5-4388-89d1-07965ab96716" providerId="ADAL" clId="{8A48C0B9-815E-4B89-B126-A85A19B7681F}" dt="2025-01-07T14:38:50.019" v="138" actId="13926"/>
        <pc:sldMkLst>
          <pc:docMk/>
          <pc:sldMk cId="3327476512" sldId="542"/>
        </pc:sldMkLst>
        <pc:spChg chg="mod">
          <ac:chgData name="Mgr. Kalajdžievová Natalie PhD." userId="0d8dc0e5-a3d5-4388-89d1-07965ab96716" providerId="ADAL" clId="{8A48C0B9-815E-4B89-B126-A85A19B7681F}" dt="2025-01-07T14:38:50.019" v="138" actId="13926"/>
          <ac:spMkLst>
            <pc:docMk/>
            <pc:sldMk cId="3327476512" sldId="542"/>
            <ac:spMk id="3" creationId="{F85A03BB-888A-4CE6-7804-1FA1D5D07CA0}"/>
          </ac:spMkLst>
        </pc:spChg>
        <pc:spChg chg="mod">
          <ac:chgData name="Mgr. Kalajdžievová Natalie PhD." userId="0d8dc0e5-a3d5-4388-89d1-07965ab96716" providerId="ADAL" clId="{8A48C0B9-815E-4B89-B126-A85A19B7681F}" dt="2025-01-07T08:29:39.922" v="108" actId="13926"/>
          <ac:spMkLst>
            <pc:docMk/>
            <pc:sldMk cId="3327476512" sldId="542"/>
            <ac:spMk id="6" creationId="{56E4CE38-7D8C-8840-14C9-77DB3541B905}"/>
          </ac:spMkLst>
        </pc:spChg>
        <pc:picChg chg="del">
          <ac:chgData name="Mgr. Kalajdžievová Natalie PhD." userId="0d8dc0e5-a3d5-4388-89d1-07965ab96716" providerId="ADAL" clId="{8A48C0B9-815E-4B89-B126-A85A19B7681F}" dt="2025-01-07T14:38:12.299" v="131" actId="478"/>
          <ac:picMkLst>
            <pc:docMk/>
            <pc:sldMk cId="3327476512" sldId="542"/>
            <ac:picMk id="5" creationId="{235FAAC8-4771-12EB-8503-6A6AB3DC5D34}"/>
          </ac:picMkLst>
        </pc:picChg>
        <pc:picChg chg="add del mod">
          <ac:chgData name="Mgr. Kalajdžievová Natalie PhD." userId="0d8dc0e5-a3d5-4388-89d1-07965ab96716" providerId="ADAL" clId="{8A48C0B9-815E-4B89-B126-A85A19B7681F}" dt="2025-01-07T14:38:09.969" v="129" actId="478"/>
          <ac:picMkLst>
            <pc:docMk/>
            <pc:sldMk cId="3327476512" sldId="542"/>
            <ac:picMk id="7" creationId="{D7565C64-2AD8-2644-D2BC-6D9D10A2A72E}"/>
          </ac:picMkLst>
        </pc:picChg>
        <pc:picChg chg="add del mod">
          <ac:chgData name="Mgr. Kalajdžievová Natalie PhD." userId="0d8dc0e5-a3d5-4388-89d1-07965ab96716" providerId="ADAL" clId="{8A48C0B9-815E-4B89-B126-A85A19B7681F}" dt="2025-01-07T14:38:11.568" v="130" actId="478"/>
          <ac:picMkLst>
            <pc:docMk/>
            <pc:sldMk cId="3327476512" sldId="542"/>
            <ac:picMk id="8" creationId="{8EBCD2DC-099F-4556-F9B6-8722BB37B1CD}"/>
          </ac:picMkLst>
        </pc:picChg>
      </pc:sldChg>
      <pc:sldChg chg="addSp delSp modSp mod">
        <pc:chgData name="Mgr. Kalajdžievová Natalie PhD." userId="0d8dc0e5-a3d5-4388-89d1-07965ab96716" providerId="ADAL" clId="{8A48C0B9-815E-4B89-B126-A85A19B7681F}" dt="2025-01-07T14:37:21.809" v="128" actId="9405"/>
        <pc:sldMkLst>
          <pc:docMk/>
          <pc:sldMk cId="1865302475" sldId="543"/>
        </pc:sldMkLst>
        <pc:spChg chg="mod">
          <ac:chgData name="Mgr. Kalajdžievová Natalie PhD." userId="0d8dc0e5-a3d5-4388-89d1-07965ab96716" providerId="ADAL" clId="{8A48C0B9-815E-4B89-B126-A85A19B7681F}" dt="2025-01-07T14:36:56.263" v="125" actId="6549"/>
          <ac:spMkLst>
            <pc:docMk/>
            <pc:sldMk cId="1865302475" sldId="543"/>
            <ac:spMk id="3" creationId="{B9FCE7CD-710F-B689-D413-60B06059CDCA}"/>
          </ac:spMkLst>
        </pc:spChg>
        <pc:grpChg chg="mod">
          <ac:chgData name="Mgr. Kalajdžievová Natalie PhD." userId="0d8dc0e5-a3d5-4388-89d1-07965ab96716" providerId="ADAL" clId="{8A48C0B9-815E-4B89-B126-A85A19B7681F}" dt="2025-01-07T08:10:42.598" v="46"/>
          <ac:grpSpMkLst>
            <pc:docMk/>
            <pc:sldMk cId="1865302475" sldId="543"/>
            <ac:grpSpMk id="8" creationId="{B83D20F5-5C89-B793-2E33-FF52985B2B97}"/>
          </ac:grpSpMkLst>
        </pc:grpChg>
        <pc:picChg chg="del mod">
          <ac:chgData name="Mgr. Kalajdžievová Natalie PhD." userId="0d8dc0e5-a3d5-4388-89d1-07965ab96716" providerId="ADAL" clId="{8A48C0B9-815E-4B89-B126-A85A19B7681F}" dt="2025-01-07T14:36:58.104" v="126" actId="478"/>
          <ac:picMkLst>
            <pc:docMk/>
            <pc:sldMk cId="1865302475" sldId="543"/>
            <ac:picMk id="4" creationId="{46C78D56-C0E2-4108-FED2-977D47D679ED}"/>
          </ac:picMkLst>
        </pc:picChg>
        <pc:picChg chg="del">
          <ac:chgData name="Mgr. Kalajdžievová Natalie PhD." userId="0d8dc0e5-a3d5-4388-89d1-07965ab96716" providerId="ADAL" clId="{8A48C0B9-815E-4B89-B126-A85A19B7681F}" dt="2025-01-07T14:36:55.168" v="124" actId="478"/>
          <ac:picMkLst>
            <pc:docMk/>
            <pc:sldMk cId="1865302475" sldId="543"/>
            <ac:picMk id="5" creationId="{C6D4740E-A704-7BF2-B7D9-020F6F52A855}"/>
          </ac:picMkLst>
        </pc:picChg>
        <pc:picChg chg="add del mod">
          <ac:chgData name="Mgr. Kalajdžievová Natalie PhD." userId="0d8dc0e5-a3d5-4388-89d1-07965ab96716" providerId="ADAL" clId="{8A48C0B9-815E-4B89-B126-A85A19B7681F}" dt="2025-01-07T14:36:51.968" v="122" actId="478"/>
          <ac:picMkLst>
            <pc:docMk/>
            <pc:sldMk cId="1865302475" sldId="543"/>
            <ac:picMk id="12" creationId="{56316A3B-591B-38BB-6BA5-25D9465DA298}"/>
          </ac:picMkLst>
        </pc:picChg>
        <pc:inkChg chg="add del mod">
          <ac:chgData name="Mgr. Kalajdžievová Natalie PhD." userId="0d8dc0e5-a3d5-4388-89d1-07965ab96716" providerId="ADAL" clId="{8A48C0B9-815E-4B89-B126-A85A19B7681F}" dt="2025-01-07T08:10:44.573" v="47" actId="9405"/>
          <ac:inkMkLst>
            <pc:docMk/>
            <pc:sldMk cId="1865302475" sldId="543"/>
            <ac:inkMk id="6" creationId="{3DC3B574-E458-4C1B-F868-B493B6F8F39D}"/>
          </ac:inkMkLst>
        </pc:inkChg>
        <pc:inkChg chg="add del mod">
          <ac:chgData name="Mgr. Kalajdžievová Natalie PhD." userId="0d8dc0e5-a3d5-4388-89d1-07965ab96716" providerId="ADAL" clId="{8A48C0B9-815E-4B89-B126-A85A19B7681F}" dt="2025-01-07T08:10:42.598" v="46"/>
          <ac:inkMkLst>
            <pc:docMk/>
            <pc:sldMk cId="1865302475" sldId="543"/>
            <ac:inkMk id="7" creationId="{8B9CAE4F-77B0-A188-C03B-99D802049BCD}"/>
          </ac:inkMkLst>
        </pc:inkChg>
        <pc:inkChg chg="add del">
          <ac:chgData name="Mgr. Kalajdžievová Natalie PhD." userId="0d8dc0e5-a3d5-4388-89d1-07965ab96716" providerId="ADAL" clId="{8A48C0B9-815E-4B89-B126-A85A19B7681F}" dt="2025-01-07T14:37:21.809" v="128" actId="9405"/>
          <ac:inkMkLst>
            <pc:docMk/>
            <pc:sldMk cId="1865302475" sldId="543"/>
            <ac:inkMk id="13" creationId="{4681020A-41C0-8A7F-EB5C-24246656F953}"/>
          </ac:inkMkLst>
        </pc:inkChg>
        <pc:cxnChg chg="add del mod">
          <ac:chgData name="Mgr. Kalajdžievová Natalie PhD." userId="0d8dc0e5-a3d5-4388-89d1-07965ab96716" providerId="ADAL" clId="{8A48C0B9-815E-4B89-B126-A85A19B7681F}" dt="2025-01-07T14:36:53.718" v="123" actId="478"/>
          <ac:cxnSpMkLst>
            <pc:docMk/>
            <pc:sldMk cId="1865302475" sldId="543"/>
            <ac:cxnSpMk id="11" creationId="{2465B6F4-32FB-525F-D04F-96674F6D8959}"/>
          </ac:cxnSpMkLst>
        </pc:cxnChg>
      </pc:sldChg>
      <pc:sldChg chg="addSp delSp modSp mod">
        <pc:chgData name="Mgr. Kalajdžievová Natalie PhD." userId="0d8dc0e5-a3d5-4388-89d1-07965ab96716" providerId="ADAL" clId="{8A48C0B9-815E-4B89-B126-A85A19B7681F}" dt="2025-01-07T14:35:18.927" v="115" actId="478"/>
        <pc:sldMkLst>
          <pc:docMk/>
          <pc:sldMk cId="186126764" sldId="544"/>
        </pc:sldMkLst>
        <pc:spChg chg="mod">
          <ac:chgData name="Mgr. Kalajdžievová Natalie PhD." userId="0d8dc0e5-a3d5-4388-89d1-07965ab96716" providerId="ADAL" clId="{8A48C0B9-815E-4B89-B126-A85A19B7681F}" dt="2025-01-07T08:22:23.024" v="101" actId="20577"/>
          <ac:spMkLst>
            <pc:docMk/>
            <pc:sldMk cId="186126764" sldId="544"/>
            <ac:spMk id="3" creationId="{A90B182C-A197-623E-EB7C-6640421031C3}"/>
          </ac:spMkLst>
        </pc:spChg>
        <pc:inkChg chg="add del">
          <ac:chgData name="Mgr. Kalajdžievová Natalie PhD." userId="0d8dc0e5-a3d5-4388-89d1-07965ab96716" providerId="ADAL" clId="{8A48C0B9-815E-4B89-B126-A85A19B7681F}" dt="2025-01-07T08:07:17.794" v="36" actId="9405"/>
          <ac:inkMkLst>
            <pc:docMk/>
            <pc:sldMk cId="186126764" sldId="544"/>
            <ac:inkMk id="5" creationId="{9293B56F-2C67-2231-2F6C-8EB35332B101}"/>
          </ac:inkMkLst>
        </pc:inkChg>
        <pc:inkChg chg="add del">
          <ac:chgData name="Mgr. Kalajdžievová Natalie PhD." userId="0d8dc0e5-a3d5-4388-89d1-07965ab96716" providerId="ADAL" clId="{8A48C0B9-815E-4B89-B126-A85A19B7681F}" dt="2025-01-07T08:07:17.292" v="35" actId="9405"/>
          <ac:inkMkLst>
            <pc:docMk/>
            <pc:sldMk cId="186126764" sldId="544"/>
            <ac:inkMk id="6" creationId="{9A3E8620-8507-A96C-BF23-7DC10FA2240F}"/>
          </ac:inkMkLst>
        </pc:inkChg>
        <pc:inkChg chg="add del">
          <ac:chgData name="Mgr. Kalajdžievová Natalie PhD." userId="0d8dc0e5-a3d5-4388-89d1-07965ab96716" providerId="ADAL" clId="{8A48C0B9-815E-4B89-B126-A85A19B7681F}" dt="2025-01-07T14:35:18.927" v="115" actId="478"/>
          <ac:inkMkLst>
            <pc:docMk/>
            <pc:sldMk cId="186126764" sldId="544"/>
            <ac:inkMk id="7" creationId="{D867A8A2-63FB-8ACC-6A13-5A8A705A1475}"/>
          </ac:inkMkLst>
        </pc:inkChg>
      </pc:sldChg>
      <pc:sldChg chg="delSp modSp mod">
        <pc:chgData name="Mgr. Kalajdžievová Natalie PhD." userId="0d8dc0e5-a3d5-4388-89d1-07965ab96716" providerId="ADAL" clId="{8A48C0B9-815E-4B89-B126-A85A19B7681F}" dt="2025-01-07T14:36:11.528" v="121" actId="13926"/>
        <pc:sldMkLst>
          <pc:docMk/>
          <pc:sldMk cId="4119840554" sldId="545"/>
        </pc:sldMkLst>
        <pc:spChg chg="mod">
          <ac:chgData name="Mgr. Kalajdžievová Natalie PhD." userId="0d8dc0e5-a3d5-4388-89d1-07965ab96716" providerId="ADAL" clId="{8A48C0B9-815E-4B89-B126-A85A19B7681F}" dt="2025-01-07T14:36:11.528" v="121" actId="13926"/>
          <ac:spMkLst>
            <pc:docMk/>
            <pc:sldMk cId="4119840554" sldId="545"/>
            <ac:spMk id="4" creationId="{262B7600-B6E6-85C5-E189-3638C88EA562}"/>
          </ac:spMkLst>
        </pc:spChg>
        <pc:picChg chg="del">
          <ac:chgData name="Mgr. Kalajdžievová Natalie PhD." userId="0d8dc0e5-a3d5-4388-89d1-07965ab96716" providerId="ADAL" clId="{8A48C0B9-815E-4B89-B126-A85A19B7681F}" dt="2025-01-07T14:35:29.077" v="117" actId="478"/>
          <ac:picMkLst>
            <pc:docMk/>
            <pc:sldMk cId="4119840554" sldId="545"/>
            <ac:picMk id="7" creationId="{430E3361-30E1-9146-DCBB-9B516A8636DB}"/>
          </ac:picMkLst>
        </pc:picChg>
        <pc:picChg chg="del">
          <ac:chgData name="Mgr. Kalajdžievová Natalie PhD." userId="0d8dc0e5-a3d5-4388-89d1-07965ab96716" providerId="ADAL" clId="{8A48C0B9-815E-4B89-B126-A85A19B7681F}" dt="2025-01-07T14:35:27.057" v="116" actId="478"/>
          <ac:picMkLst>
            <pc:docMk/>
            <pc:sldMk cId="4119840554" sldId="545"/>
            <ac:picMk id="8" creationId="{F03DCCB8-B4F7-6216-4AAE-95CD87F0046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0EBA43-0A84-C9F4-FEA5-37F5A5D162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CED55E4-DEF7-3546-8A70-AAB996AA91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C684EB5-8F90-7581-5814-028617805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92DEA-B013-456B-8762-BA742CCDACA2}" type="datetimeFigureOut">
              <a:rPr lang="cs-CZ" smtClean="0"/>
              <a:t>07.01.2025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E867B4-CD00-6989-04AB-FFF2B887F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E5C54E-AC26-7647-E1CD-EDB35CB1B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6E43-1A47-4AB9-9947-F0EA601A04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279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B29228-AB03-B91B-AABE-EE72431E2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CE48C57-918B-CCE2-FEA9-47D59B0CEC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CB80D5-DCEE-C68A-2455-06D30C89E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92DEA-B013-456B-8762-BA742CCDACA2}" type="datetimeFigureOut">
              <a:rPr lang="cs-CZ" smtClean="0"/>
              <a:t>07.01.2025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0511D7-1A4B-046D-631A-C0857EEB2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28166C2-AB7B-5462-0725-39D0C3FF6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6E43-1A47-4AB9-9947-F0EA601A04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263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266EC51-1A96-AA20-A6EB-A945326BA7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3586624-0665-5A05-73D9-276BEF662A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0B6678-F0C9-BBEB-550D-FC071BA71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92DEA-B013-456B-8762-BA742CCDACA2}" type="datetimeFigureOut">
              <a:rPr lang="cs-CZ" smtClean="0"/>
              <a:t>07.01.2025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AF564ED-1CC6-89F2-60B5-152FAE271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E44E7F3-1BEC-13DE-F823-73ED3AD5F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6E43-1A47-4AB9-9947-F0EA601A04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422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95B187E4-EDEC-25C7-F1EB-B0DB58FCBECA}"/>
              </a:ext>
            </a:extLst>
          </p:cNvPr>
          <p:cNvSpPr/>
          <p:nvPr userDrawn="1"/>
        </p:nvSpPr>
        <p:spPr>
          <a:xfrm>
            <a:off x="0" y="0"/>
            <a:ext cx="12192000" cy="1059543"/>
          </a:xfrm>
          <a:prstGeom prst="rect">
            <a:avLst/>
          </a:prstGeom>
          <a:solidFill>
            <a:srgbClr val="00499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E4785DD-25ED-6D19-5813-CF758E772534}"/>
              </a:ext>
            </a:extLst>
          </p:cNvPr>
          <p:cNvSpPr txBox="1"/>
          <p:nvPr userDrawn="1"/>
        </p:nvSpPr>
        <p:spPr>
          <a:xfrm>
            <a:off x="275772" y="6409521"/>
            <a:ext cx="6096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cs-CZ" sz="2400" b="0" i="0" u="none" strike="noStrike" baseline="30000">
                <a:solidFill>
                  <a:srgbClr val="0048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 postgraduálního vzdělávání ve zdravotnictví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922DFAF-AE3E-D368-6EA1-3BFDAE50BEAA}"/>
              </a:ext>
            </a:extLst>
          </p:cNvPr>
          <p:cNvSpPr txBox="1"/>
          <p:nvPr userDrawn="1"/>
        </p:nvSpPr>
        <p:spPr>
          <a:xfrm>
            <a:off x="9364353" y="6407343"/>
            <a:ext cx="140063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r" rtl="0"/>
            <a:r>
              <a:rPr lang="cs-CZ" sz="2400" b="0" i="0" u="none" strike="noStrike" baseline="30000">
                <a:solidFill>
                  <a:srgbClr val="0048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www.ipvz.cz</a:t>
            </a:r>
          </a:p>
        </p:txBody>
      </p:sp>
      <p:pic>
        <p:nvPicPr>
          <p:cNvPr id="13" name="Obrázek 12" descr="Obsah obrázku černá, snímek obrazovky, černobílá&#10;&#10;Popis byl vytvořen automaticky">
            <a:extLst>
              <a:ext uri="{FF2B5EF4-FFF2-40B4-BE49-F238E27FC236}">
                <a16:creationId xmlns:a16="http://schemas.microsoft.com/office/drawing/2014/main" id="{6D37F137-5F50-829C-4212-42C87AE4E49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238"/>
          <a:stretch/>
        </p:blipFill>
        <p:spPr>
          <a:xfrm rot="10800000">
            <a:off x="6226627" y="0"/>
            <a:ext cx="5965371" cy="1059542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A6985A88-7036-4617-3BA8-D57A7B3B3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507" y="109925"/>
            <a:ext cx="10515600" cy="869370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6" name="Zástupný obsah 2">
            <a:extLst>
              <a:ext uri="{FF2B5EF4-FFF2-40B4-BE49-F238E27FC236}">
                <a16:creationId xmlns:a16="http://schemas.microsoft.com/office/drawing/2014/main" id="{0DCB8BC6-B8BF-B023-26D3-4C8EB9A93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507" y="1345334"/>
            <a:ext cx="11494985" cy="4351338"/>
          </a:xfrm>
        </p:spPr>
        <p:txBody>
          <a:bodyPr/>
          <a:lstStyle>
            <a:lvl1pPr>
              <a:defRPr>
                <a:solidFill>
                  <a:srgbClr val="00499A"/>
                </a:solidFill>
              </a:defRPr>
            </a:lvl1pPr>
            <a:lvl2pPr>
              <a:defRPr>
                <a:solidFill>
                  <a:srgbClr val="00499A"/>
                </a:solidFill>
              </a:defRPr>
            </a:lvl2pPr>
            <a:lvl3pPr>
              <a:defRPr>
                <a:solidFill>
                  <a:srgbClr val="00499A"/>
                </a:solidFill>
              </a:defRPr>
            </a:lvl3pPr>
            <a:lvl4pPr>
              <a:defRPr>
                <a:solidFill>
                  <a:srgbClr val="00499A"/>
                </a:solidFill>
              </a:defRPr>
            </a:lvl4pPr>
            <a:lvl5pPr>
              <a:defRPr>
                <a:solidFill>
                  <a:srgbClr val="00499A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pic>
        <p:nvPicPr>
          <p:cNvPr id="20" name="Grafický objekt 19">
            <a:extLst>
              <a:ext uri="{FF2B5EF4-FFF2-40B4-BE49-F238E27FC236}">
                <a16:creationId xmlns:a16="http://schemas.microsoft.com/office/drawing/2014/main" id="{AB4D4B50-82B0-2D5C-519E-DB6E89E7548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222919" y="201710"/>
            <a:ext cx="685800" cy="685800"/>
          </a:xfrm>
          <a:prstGeom prst="rect">
            <a:avLst/>
          </a:prstGeom>
        </p:spPr>
      </p:pic>
      <p:pic>
        <p:nvPicPr>
          <p:cNvPr id="24" name="Grafický objekt 23">
            <a:extLst>
              <a:ext uri="{FF2B5EF4-FFF2-40B4-BE49-F238E27FC236}">
                <a16:creationId xmlns:a16="http://schemas.microsoft.com/office/drawing/2014/main" id="{6D452051-0F14-4B19-D7D7-32CE6E27A5B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0" y="5733051"/>
            <a:ext cx="12191998" cy="790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750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765785A7-9666-939D-6938-636046E3965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00499A"/>
              </a:gs>
              <a:gs pos="100000">
                <a:srgbClr val="0086CD"/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Obrázek 6" descr="Obsah obrázku černá, snímek obrazovky, černobílá&#10;&#10;Popis byl vytvořen automaticky">
            <a:extLst>
              <a:ext uri="{FF2B5EF4-FFF2-40B4-BE49-F238E27FC236}">
                <a16:creationId xmlns:a16="http://schemas.microsoft.com/office/drawing/2014/main" id="{5A926461-252B-81A5-7331-BF9C7F91FB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6858000"/>
          </a:xfrm>
          <a:prstGeom prst="rect">
            <a:avLst/>
          </a:prstGeom>
        </p:spPr>
      </p:pic>
      <p:pic>
        <p:nvPicPr>
          <p:cNvPr id="8" name="Obrázek 7" descr="Obsah obrázku text, Písmo, snímek obrazovky, Grafika&#10;&#10;Popis byl vytvořen automaticky">
            <a:extLst>
              <a:ext uri="{FF2B5EF4-FFF2-40B4-BE49-F238E27FC236}">
                <a16:creationId xmlns:a16="http://schemas.microsoft.com/office/drawing/2014/main" id="{41667CD9-CF50-3B62-1251-B170AE0FD02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895" y="1219718"/>
            <a:ext cx="7354210" cy="1176674"/>
          </a:xfrm>
          <a:prstGeom prst="rect">
            <a:avLst/>
          </a:prstGeom>
        </p:spPr>
      </p:pic>
      <p:sp>
        <p:nvSpPr>
          <p:cNvPr id="10" name="Nadpis 1">
            <a:extLst>
              <a:ext uri="{FF2B5EF4-FFF2-40B4-BE49-F238E27FC236}">
                <a16:creationId xmlns:a16="http://schemas.microsoft.com/office/drawing/2014/main" id="{D33FFA64-8924-1F93-CDAB-FE0939227E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3636" y="2895745"/>
            <a:ext cx="10344727" cy="2387600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150865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3E9BB6-EB4A-52BC-BEE3-DABB2B16B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235534-377E-E4CF-3683-72F49375A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256CD99-3A3C-A2A0-1EA5-0A0906AAD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92DEA-B013-456B-8762-BA742CCDACA2}" type="datetimeFigureOut">
              <a:rPr lang="cs-CZ" smtClean="0"/>
              <a:t>07.01.2025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87E1263-F126-96EF-4498-15FC83527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DC4FF9F-CAC9-3ED0-7EBA-8AD88F56C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6E43-1A47-4AB9-9947-F0EA601A04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439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548E02-AC6B-F59B-3BBA-914786434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A0C0CD2-A7D1-F6C7-C69F-D07A925972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706523-AF0F-3D1E-D315-D27B1CDB2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92DEA-B013-456B-8762-BA742CCDACA2}" type="datetimeFigureOut">
              <a:rPr lang="cs-CZ" smtClean="0"/>
              <a:t>07.01.2025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E20E11-F9D5-563C-0DF3-D07CEEF22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5E608B-C06F-12C2-17EB-7F4D123B0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6E43-1A47-4AB9-9947-F0EA601A04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0178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A634E6-87FA-2FD3-62A7-76B2EE7DF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AD5388-EB6F-6437-5B0A-7FE7BDC84B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BDC883F-ACA9-8BFE-3691-3E6BBC8E0D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3D20FCC-075C-2D90-A6F0-AC0130D9A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92DEA-B013-456B-8762-BA742CCDACA2}" type="datetimeFigureOut">
              <a:rPr lang="cs-CZ" smtClean="0"/>
              <a:t>07.01.2025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3BB5A2F-FC4B-02BD-67E9-DC1CC270D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3DA112F-0A5E-5FD0-0405-B453E29D2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6E43-1A47-4AB9-9947-F0EA601A04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9907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4F6507-CBD3-4D08-C8CA-E42193902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4714A5A-78F7-A78F-7DD0-DB600A0BF0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2341807-CD1F-CE8B-BDD4-651BD15FCD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E3D2EE6-9764-3DDF-4212-056A7B5D86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B253C9D-10C3-40C0-68E8-645477DD39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D3AEF40-D897-8B1E-A0ED-6D2215BF3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92DEA-B013-456B-8762-BA742CCDACA2}" type="datetimeFigureOut">
              <a:rPr lang="cs-CZ" smtClean="0"/>
              <a:t>07.01.2025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AC642D6-94D0-A134-6843-25866CA32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C7E8693-6859-5596-1AA8-9390C037B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6E43-1A47-4AB9-9947-F0EA601A04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1997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BDA2D4-BF78-48B0-58CA-FE11F0065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B90CF27-C63F-43D1-9165-02DD4DEA6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92DEA-B013-456B-8762-BA742CCDACA2}" type="datetimeFigureOut">
              <a:rPr lang="cs-CZ" smtClean="0"/>
              <a:t>07.01.2025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F0C9DF1-A9F9-B0FE-7F7B-8509E561A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10C5874-23EC-DAC2-E93B-A2E840AF3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6E43-1A47-4AB9-9947-F0EA601A04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0717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0D7BD07-FB3F-183B-2753-31D2736C4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92DEA-B013-456B-8762-BA742CCDACA2}" type="datetimeFigureOut">
              <a:rPr lang="cs-CZ" smtClean="0"/>
              <a:t>07.01.2025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C26DADA-C790-B4C9-444B-413B7A7E4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D53E085-4114-E4C6-917F-2D01A228B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6E43-1A47-4AB9-9947-F0EA601A04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327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B72711-AB7E-6862-55BD-EAB335ED2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1127F3-0776-3A57-071A-C6D80C18DA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2DA60E3-64DD-18E7-FF64-EBDEEC7D3F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DCB297D-4CDA-D442-8F86-80B8D7B11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92DEA-B013-456B-8762-BA742CCDACA2}" type="datetimeFigureOut">
              <a:rPr lang="cs-CZ" smtClean="0"/>
              <a:t>07.01.2025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D78313E-9567-934F-9EBE-64E2F4097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CDAB89A-CD80-909C-8903-8E2401DAC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6E43-1A47-4AB9-9947-F0EA601A04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41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2893E0-3AA1-29A3-8F35-5C85DB568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EDF5D87-5F33-62E2-AD80-68E1468330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F3655EB-B775-7D33-52FE-04F30ECB38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4FE0892-6FBE-69C0-DF98-EF54F667B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92DEA-B013-456B-8762-BA742CCDACA2}" type="datetimeFigureOut">
              <a:rPr lang="cs-CZ" smtClean="0"/>
              <a:t>07.01.2025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4A402B0-2273-0D00-DF0D-D95FEFB23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34B5163-CFB7-C36B-9646-DD33BE8CB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6E43-1A47-4AB9-9947-F0EA601A04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129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871487D-0F6D-7EE1-0C7E-49A577094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02A106A-EBF8-52AF-3FE2-2FBA5281EC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BC49D5-27C1-19D9-8A15-C3F0B3D254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892DEA-B013-456B-8762-BA742CCDACA2}" type="datetimeFigureOut">
              <a:rPr lang="cs-CZ" smtClean="0"/>
              <a:t>07.01.2025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2C7DCD0-E889-BD4B-27B3-F4750B6A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B122E6-C44C-3759-1BC4-6883A49F66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276E43-1A47-4AB9-9947-F0EA601A04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9081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ezp.mzcr.cz/Request/Create?type=SN04ZADOSTZAPOCTENISTUDIA" TargetMode="Externa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www.ipvz.cz/nelekarsti-zdravotnicti-pracovnici/zadosti-a-formulare/zadosti-a-formulare-nelekarska-zdravotnicka-povolani" TargetMode="Externa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www.ipvz.cz/nelekarsti-zdravotnicti-pracovnici/zadosti-a-formulare/zadosti-a-formulare-nelekarska-zdravotnicka-povolani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ezp.mzcr.cz/Request/Create?type=SN04ZADOSTZAPOCTENISTUDIA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zp.mzcr.cz/Request/Create?type=SN04ZADOSTZAPOCTENISTUDIA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C58A62-08AC-5989-0225-A471E6AB43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6080" y="2895744"/>
            <a:ext cx="11531600" cy="2844153"/>
          </a:xfrm>
        </p:spPr>
        <p:txBody>
          <a:bodyPr>
            <a:normAutofit/>
          </a:bodyPr>
          <a:lstStyle/>
          <a:p>
            <a:r>
              <a:rPr lang="cs-CZ" sz="5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Uznávaní průpravy </a:t>
            </a:r>
            <a:br>
              <a:rPr lang="cs-CZ" sz="54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5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 oboru klinická psychologie</a:t>
            </a:r>
            <a:br>
              <a:rPr lang="cs-CZ" sz="6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641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C9AB47-8D7A-4FC5-555E-028B121EB8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70BF2E-F2C5-10B8-9B62-A0A614EA4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a odpovědi….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716E22-E2F9-8C01-D4B2-E93D221A3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508" y="1345334"/>
            <a:ext cx="7500092" cy="4351338"/>
          </a:xfrm>
        </p:spPr>
        <p:txBody>
          <a:bodyPr>
            <a:normAutofit fontScale="70000" lnSpcReduction="20000"/>
          </a:bodyPr>
          <a:lstStyle/>
          <a:p>
            <a:pPr marL="342900" lvl="0" indent="-342900" algn="just" rtl="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Je možné přestoupit do nového VP a jak?</a:t>
            </a:r>
            <a:endParaRPr lang="cs-CZ" sz="2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450215" algn="just">
              <a:lnSpc>
                <a:spcPct val="115000"/>
              </a:lnSpc>
              <a:spcAft>
                <a:spcPts val="800"/>
              </a:spcAft>
            </a:pPr>
            <a:r>
              <a:rPr lang="cs-CZ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Ano, změna vzdělávacího programu možná je, samozřejmě s podmínkou zachování stejného oboru. Změnu nahlásíte na předepsaném tiskopise/žádosti. K atestační zkoušce musíte mít splněné veškeré požadavky kladené vybraným vzdělávacím programem. </a:t>
            </a:r>
            <a:r>
              <a:rPr lang="cs-CZ" sz="26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V přihlášce k atestační zkoušce pak vyplníte, podle kterého vzdělávacího programu jste plnil(a) specializační přípravu</a:t>
            </a:r>
            <a:r>
              <a:rPr lang="cs-CZ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  <a:p>
            <a:pPr marL="450215" algn="just">
              <a:lnSpc>
                <a:spcPct val="115000"/>
              </a:lnSpc>
              <a:spcAft>
                <a:spcPts val="800"/>
              </a:spcAft>
            </a:pPr>
            <a:r>
              <a:rPr lang="cs-CZ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Žádost o přestup je ke stažení na stránkách katedry - často kladené otázky.</a:t>
            </a:r>
          </a:p>
          <a:p>
            <a:pPr marL="450215" algn="just">
              <a:lnSpc>
                <a:spcPct val="115000"/>
              </a:lnSpc>
              <a:spcAft>
                <a:spcPts val="800"/>
              </a:spcAft>
            </a:pPr>
            <a:r>
              <a:rPr lang="cs-CZ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Žádost se zasílá k rukám paní Renaty </a:t>
            </a:r>
            <a:r>
              <a:rPr lang="cs-CZ" sz="2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Mesršmídové</a:t>
            </a:r>
            <a:r>
              <a:rPr lang="cs-CZ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studijní oddělení.</a:t>
            </a:r>
          </a:p>
          <a:p>
            <a:pPr algn="just"/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A4747E1-9A6A-A77F-F576-FC3A359887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0416" y="109925"/>
            <a:ext cx="3867284" cy="5586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475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B4034F-EB97-EF08-2F8C-27A7E1587B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2B32CE-F8BA-4D4E-2A1A-D56FA3611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a odpovědi….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256798-4902-7E22-4D80-69D9F5C3C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508" y="1148080"/>
            <a:ext cx="4703326" cy="5181600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0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Uznání studia absolvovaného před zařazením do oboru</a:t>
            </a:r>
          </a:p>
          <a:p>
            <a:pPr marL="0" lvl="0" indent="0" algn="just">
              <a:lnSpc>
                <a:spcPct val="100000"/>
              </a:lnSpc>
              <a:spcAft>
                <a:spcPts val="800"/>
              </a:spcAft>
              <a:buNone/>
            </a:pPr>
            <a:r>
              <a:rPr lang="cs-CZ" sz="18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Varianta týkající se školenců zařazených do 5letého i 4letého studia.</a:t>
            </a:r>
            <a:endParaRPr lang="cs-C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Aft>
                <a:spcPts val="800"/>
              </a:spcAft>
              <a:buNone/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V souladu § 57 odst. 4 zákona č. 96/2004 Sb. se do specializačního vzdělávání započítá část dříve absolvovaného studia, pokud odpovídá jeho obsah a rozsah vzdělávacímu programu. Žádost lze podat vyplněním formuláře v aplikaci Evidence zdravotnických pracovníků (EZP), zde: </a:t>
            </a:r>
            <a:r>
              <a:rPr lang="cs-CZ" sz="18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  <a:hlinkClick r:id="rId2"/>
              </a:rPr>
              <a:t>Evidence zdravotnických pracovníků</a:t>
            </a:r>
            <a:r>
              <a:rPr lang="cs-CZ" sz="18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  <a:r>
              <a:rPr lang="cs-CZ" sz="1800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 případném odvolání proti tomuto rozhodnutí rozhoduje MZ ČR.</a:t>
            </a:r>
          </a:p>
          <a:p>
            <a:pPr marL="221615" indent="0">
              <a:lnSpc>
                <a:spcPct val="115000"/>
              </a:lnSpc>
              <a:spcAft>
                <a:spcPts val="800"/>
              </a:spcAft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7CF42E2-05A8-7342-E124-9F96C4CD102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12497"/>
          <a:stretch/>
        </p:blipFill>
        <p:spPr>
          <a:xfrm>
            <a:off x="5476012" y="1525221"/>
            <a:ext cx="6548549" cy="3807557"/>
          </a:xfrm>
          <a:prstGeom prst="rect">
            <a:avLst/>
          </a:prstGeom>
        </p:spPr>
      </p:pic>
      <p:pic>
        <p:nvPicPr>
          <p:cNvPr id="5" name="Grafický objekt 4" descr="Šipka doprava se souvislou výplní">
            <a:extLst>
              <a:ext uri="{FF2B5EF4-FFF2-40B4-BE49-F238E27FC236}">
                <a16:creationId xmlns:a16="http://schemas.microsoft.com/office/drawing/2014/main" id="{97C431CE-9EBF-BB40-0806-0161B18A92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9515765">
            <a:off x="4920945" y="4007708"/>
            <a:ext cx="685957" cy="685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889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25E06F-8BC4-0AD4-AB8C-5908462F1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a odpovědi….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0B182C-A197-623E-EB7C-664042103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507" y="1345334"/>
            <a:ext cx="7627596" cy="4351338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Započítání odborné praxe konané před zařazením do oboru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cs-CZ" sz="18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Varianta týkající se školenců zařazených do 5letého studia.</a:t>
            </a:r>
            <a:endParaRPr lang="cs-C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Podle § 59 odst. 4 zákona č. 96/2004 Sb. se do specializačního vzdělávání započítá dosud absolvovaná praxe,  pokud odpovídá požadavkům vzdělávacího programu, praxi potvrzuje školitel a musí o tom vydat potvrzení – vzor naleznete na webu IPVZ, část pro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nelékaře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sekce </a:t>
            </a:r>
            <a:r>
              <a:rPr lang="cs-CZ" sz="18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  <a:hlinkClick r:id="rId2"/>
              </a:rPr>
              <a:t>Žádosti a formuláře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</a:t>
            </a:r>
            <a:r>
              <a:rPr lang="cs-CZ" sz="18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Potvrzení o započítání odborné praxe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  <a:endParaRPr lang="cs-CZ" sz="1800" kern="100" dirty="0">
              <a:solidFill>
                <a:srgbClr val="FF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cs-CZ" sz="18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Vyplněné a školitelem podepsané potvrzení bude přílohou přihlášky k atestační zkoušce.</a:t>
            </a:r>
          </a:p>
          <a:p>
            <a:endParaRPr lang="cs-CZ" sz="18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4E0B7E7-E39D-CAE0-4AD8-92D0366DC4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7521" y="109925"/>
            <a:ext cx="3828585" cy="5586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26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262B7600-B6E6-85C5-E189-3638C88EA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250" y="1345335"/>
            <a:ext cx="7382409" cy="4351337"/>
          </a:xfrm>
        </p:spPr>
        <p:txBody>
          <a:bodyPr>
            <a:normAutofit fontScale="70000" lnSpcReduction="20000"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3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Započítání odborné praxe konané před zařazením do oboru</a:t>
            </a:r>
            <a:endParaRPr lang="cs-CZ" sz="23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cs-CZ" sz="21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Varianta týkající se školenců zařazených do 4letého studia.</a:t>
            </a:r>
            <a:r>
              <a:rPr lang="cs-CZ" sz="2100" b="1" kern="100" dirty="0"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endParaRPr lang="cs-CZ" sz="21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cs-CZ" sz="2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Podle § 59 odst. 4, zákona č. 96/2004 Sb. bude možné do specializačního vzdělávání započítat dosud absolvovanou praxi a kazuistické semináře, pokud odpovídají požadavkům vzdělávacího programu. </a:t>
            </a: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cs-CZ" sz="2100" kern="100" dirty="0">
                <a:effectLst/>
                <a:highlight>
                  <a:srgbClr val="FFFF00"/>
                </a:highlight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Pokud byla absolvována na pracovišti, které nemá akreditaci, je možné požádat o započtení této praxe do 31.8.2025</a:t>
            </a:r>
            <a:r>
              <a:rPr lang="cs-CZ" sz="2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tj. jeden rok od vydání nového vzdělávacího programu v oboru Klinická psychologie. </a:t>
            </a:r>
            <a:r>
              <a:rPr lang="cs-CZ" sz="21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Po tomto datu již nebude možné žádat  a praxe konaná na </a:t>
            </a:r>
            <a:r>
              <a:rPr lang="cs-CZ" sz="2100" b="1" kern="100" dirty="0">
                <a:latin typeface="Aptos" panose="020B0004020202020204" pitchFamily="34" charset="0"/>
                <a:ea typeface="Aptos" panose="020B0004020202020204" pitchFamily="34" charset="0"/>
              </a:rPr>
              <a:t>neakreditovaném</a:t>
            </a:r>
            <a:r>
              <a:rPr lang="cs-CZ" sz="21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cs-CZ" sz="2100" b="1" kern="100" dirty="0">
                <a:latin typeface="Aptos" panose="020B0004020202020204" pitchFamily="34" charset="0"/>
                <a:ea typeface="Aptos" panose="020B0004020202020204" pitchFamily="34" charset="0"/>
              </a:rPr>
              <a:t>pracovišti (dle </a:t>
            </a:r>
            <a:r>
              <a:rPr lang="cs-CZ" sz="21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nového VP k 1.9.2024) nebude započítána.</a:t>
            </a: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cs-CZ" sz="2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Praxi potvrzuje školitel a musí o tom vydat potvrzení – vzor naleznete na webu IPVZ, část pro </a:t>
            </a:r>
            <a:r>
              <a:rPr lang="cs-CZ" sz="21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nelékaře</a:t>
            </a:r>
            <a:r>
              <a:rPr lang="cs-CZ" sz="2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 </a:t>
            </a:r>
            <a:r>
              <a:rPr lang="cs-CZ" sz="21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  <a:hlinkClick r:id="rId2"/>
              </a:rPr>
              <a:t>Žádosti a formuláře</a:t>
            </a:r>
            <a:r>
              <a:rPr lang="cs-CZ" sz="2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</a:t>
            </a:r>
            <a:r>
              <a:rPr lang="cs-CZ" sz="21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Potvrzení o započítání odborné praxe</a:t>
            </a:r>
            <a:r>
              <a:rPr lang="cs-CZ" sz="2100" i="1" kern="100" dirty="0"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  <a:endParaRPr lang="cs-CZ" sz="2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cs-CZ" sz="21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Vyplněné a školitelem podepsané potvrzení bude přílohou přihlášky k atestační zkoušce.</a:t>
            </a: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cs-C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DD1CACB-FECF-34CC-E935-03A79C9D3A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0361" y="109925"/>
            <a:ext cx="3828585" cy="5586747"/>
          </a:xfrm>
          <a:prstGeom prst="rect">
            <a:avLst/>
          </a:prstGeom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id="{E76D25E7-AADE-4284-48F1-EA40F4C23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250" y="109538"/>
            <a:ext cx="10515600" cy="869950"/>
          </a:xfrm>
        </p:spPr>
        <p:txBody>
          <a:bodyPr/>
          <a:lstStyle/>
          <a:p>
            <a:r>
              <a:rPr lang="cs-CZ" dirty="0"/>
              <a:t>Otázky a odpovědi….</a:t>
            </a:r>
          </a:p>
        </p:txBody>
      </p:sp>
    </p:spTree>
    <p:extLst>
      <p:ext uri="{BB962C8B-B14F-4D97-AF65-F5344CB8AC3E}">
        <p14:creationId xmlns:p14="http://schemas.microsoft.com/office/powerpoint/2010/main" val="4119840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6DBFA9-74B8-A955-29F7-D08447622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a odpovědi….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FCE7CD-710F-B689-D413-60B06059C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507" y="1363441"/>
            <a:ext cx="4752882" cy="4351338"/>
          </a:xfrm>
        </p:spPr>
        <p:txBody>
          <a:bodyPr/>
          <a:lstStyle/>
          <a:p>
            <a:r>
              <a:rPr lang="cs-CZ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Započítání odborné praxe konané po zařazením do oboru</a:t>
            </a:r>
          </a:p>
          <a:p>
            <a:pPr marL="0" indent="0">
              <a:buNone/>
            </a:pPr>
            <a:r>
              <a:rPr lang="cs-CZ" sz="18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Varianta týkající se školenců zařazených do 4letého a 5letého.</a:t>
            </a:r>
            <a:endParaRPr lang="cs-C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V souladu § 57 odst. 5 zákona č. 96/2004 Sb. se do specializačního vzdělávání započítá dosud absolvovaná praxe, pokud odpovídá její obsah a rozsah vzdělávacímu programu. Žádost lze podat vyplněním formuláře v aplikaci Evidence zdravotnických pracovníků (EZP), zde: </a:t>
            </a:r>
            <a:r>
              <a:rPr lang="cs-CZ" sz="18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  <a:hlinkClick r:id="rId2"/>
              </a:rPr>
              <a:t>Evidence zdravotnických pracovníků</a:t>
            </a:r>
            <a:r>
              <a:rPr lang="cs-CZ" sz="18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  <a:r>
              <a:rPr lang="cs-CZ" sz="1800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 případném odvolání proti tomuto rozhodnutí rozhoduje MZ ČR.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359D5D2-F720-E7A3-97AD-52AB53AD38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2341" y="1253330"/>
            <a:ext cx="6548549" cy="4351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302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BB0199-CBEC-5E95-287B-E9E0ABB85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a odpovědi….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5A03BB-888A-4CE6-7804-1FA1D5D07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507" y="1130799"/>
            <a:ext cx="5454763" cy="4519721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0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Započítání odborné praxe z 5letého VP při přestupu do 4letého VP</a:t>
            </a:r>
            <a:endParaRPr lang="cs-C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cs-CZ" sz="18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Varianta týkající se školenců, kteří přestupují z 5letého do 4letého studia.</a:t>
            </a:r>
            <a:r>
              <a:rPr lang="cs-CZ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  <a:endParaRPr lang="cs-C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Aft>
                <a:spcPts val="800"/>
              </a:spcAft>
              <a:buNone/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V případě přestupu do nového 4letého studia, z praxe, která probíhala na neakreditovaném pracovišti, bude možné z daného období započíst 3 roky. Jeden rok je třeba absolvovat na akreditovaném pracovišti. </a:t>
            </a:r>
            <a:r>
              <a:rPr lang="cs-CZ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Žádost o započtení praxe na neakreditovaném pracovišti bude možné podat po dobu 1 roku od účinnosti aktualizovaného programu, </a:t>
            </a:r>
            <a:r>
              <a:rPr lang="cs-CZ" sz="1800" b="1" kern="100" dirty="0">
                <a:effectLst/>
                <a:highlight>
                  <a:srgbClr val="FFFF00"/>
                </a:highlight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tedy do 31.8.2025</a:t>
            </a:r>
            <a:r>
              <a:rPr lang="cs-CZ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 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6860AFF-3639-032B-CE7A-728B009D06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2871" y="1172035"/>
            <a:ext cx="6047230" cy="4018226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56E4CE38-7D8C-8840-14C9-77DB3541B905}"/>
              </a:ext>
            </a:extLst>
          </p:cNvPr>
          <p:cNvSpPr txBox="1"/>
          <p:nvPr/>
        </p:nvSpPr>
        <p:spPr>
          <a:xfrm>
            <a:off x="291222" y="5190261"/>
            <a:ext cx="11552271" cy="13390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spcAft>
                <a:spcPts val="800"/>
              </a:spcAft>
              <a:buNone/>
            </a:pPr>
            <a:r>
              <a:rPr lang="cs-CZ" sz="1600" kern="100" dirty="0">
                <a:solidFill>
                  <a:srgbClr val="00499A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Žádost o započtení výkonu povolání (praxe) na neakreditovaném pracovišti žadatel podává pověřené organizaci IPVZ vyplněním v aplikaci Evidence zdravotnických pracovníků (EZP), kterou naleznete zde: </a:t>
            </a:r>
            <a:r>
              <a:rPr lang="cs-CZ" sz="1600" kern="100" dirty="0">
                <a:solidFill>
                  <a:srgbClr val="00499A"/>
                </a:solidFill>
                <a:latin typeface="Aptos" panose="020B00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Evidence zdravotnických pracovníků</a:t>
            </a:r>
            <a:endParaRPr lang="cs-CZ" sz="1600" kern="100" dirty="0">
              <a:solidFill>
                <a:srgbClr val="00499A"/>
              </a:solidFill>
              <a:latin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just">
              <a:spcAft>
                <a:spcPts val="800"/>
              </a:spcAft>
              <a:buNone/>
            </a:pPr>
            <a:r>
              <a:rPr lang="cs-CZ" sz="1600" kern="100" dirty="0">
                <a:solidFill>
                  <a:srgbClr val="00499A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O případném odvolání proti tomuto rozhodnutí rozhoduje MZ ČR.</a:t>
            </a: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cs-C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4765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639</Words>
  <Application>Microsoft Office PowerPoint</Application>
  <PresentationFormat>Širokoúhlá obrazovka</PresentationFormat>
  <Paragraphs>34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Symbol</vt:lpstr>
      <vt:lpstr>Motiv Office</vt:lpstr>
      <vt:lpstr>Uznávaní průpravy  v oboru klinická psychologie </vt:lpstr>
      <vt:lpstr>Otázky a odpovědi….</vt:lpstr>
      <vt:lpstr>Otázky a odpovědi….</vt:lpstr>
      <vt:lpstr>Otázky a odpovědi….</vt:lpstr>
      <vt:lpstr>Otázky a odpovědi….</vt:lpstr>
      <vt:lpstr>Otázky a odpovědi….</vt:lpstr>
      <vt:lpstr>Otázky a odpovědi….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Mgr. Kalajdžievová Natalie PhD.</dc:creator>
  <cp:lastModifiedBy>Mgr. Kalajdžievová Natalie PhD.</cp:lastModifiedBy>
  <cp:revision>1</cp:revision>
  <cp:lastPrinted>2025-01-07T08:40:35Z</cp:lastPrinted>
  <dcterms:created xsi:type="dcterms:W3CDTF">2024-12-12T09:47:32Z</dcterms:created>
  <dcterms:modified xsi:type="dcterms:W3CDTF">2025-01-07T14:38:57Z</dcterms:modified>
</cp:coreProperties>
</file>