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544" r:id="rId3"/>
    <p:sldId id="534" r:id="rId4"/>
    <p:sldId id="543" r:id="rId5"/>
  </p:sldIdLst>
  <p:sldSz cx="12192000" cy="6858000"/>
  <p:notesSz cx="6724650" cy="97742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2" d="100"/>
          <a:sy n="72" d="100"/>
        </p:scale>
        <p:origin x="456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gr. Kalajdžievová Natalie PhD." userId="0d8dc0e5-a3d5-4388-89d1-07965ab96716" providerId="ADAL" clId="{516BD6AA-E585-4AD8-898A-96EC65636AF9}"/>
    <pc:docChg chg="delSld modSld sldOrd">
      <pc:chgData name="Mgr. Kalajdžievová Natalie PhD." userId="0d8dc0e5-a3d5-4388-89d1-07965ab96716" providerId="ADAL" clId="{516BD6AA-E585-4AD8-898A-96EC65636AF9}" dt="2025-01-16T10:54:42.274" v="10" actId="20577"/>
      <pc:docMkLst>
        <pc:docMk/>
      </pc:docMkLst>
      <pc:sldChg chg="modSp mod">
        <pc:chgData name="Mgr. Kalajdžievová Natalie PhD." userId="0d8dc0e5-a3d5-4388-89d1-07965ab96716" providerId="ADAL" clId="{516BD6AA-E585-4AD8-898A-96EC65636AF9}" dt="2025-01-16T10:54:42.274" v="10" actId="20577"/>
        <pc:sldMkLst>
          <pc:docMk/>
          <pc:sldMk cId="149641629" sldId="304"/>
        </pc:sldMkLst>
        <pc:spChg chg="mod">
          <ac:chgData name="Mgr. Kalajdžievová Natalie PhD." userId="0d8dc0e5-a3d5-4388-89d1-07965ab96716" providerId="ADAL" clId="{516BD6AA-E585-4AD8-898A-96EC65636AF9}" dt="2025-01-16T10:54:42.274" v="10" actId="20577"/>
          <ac:spMkLst>
            <pc:docMk/>
            <pc:sldMk cId="149641629" sldId="304"/>
            <ac:spMk id="2" creationId="{55C58A62-08AC-5989-0225-A471E6AB43B1}"/>
          </ac:spMkLst>
        </pc:spChg>
      </pc:sldChg>
      <pc:sldChg chg="del">
        <pc:chgData name="Mgr. Kalajdžievová Natalie PhD." userId="0d8dc0e5-a3d5-4388-89d1-07965ab96716" providerId="ADAL" clId="{516BD6AA-E585-4AD8-898A-96EC65636AF9}" dt="2025-01-16T10:51:49.985" v="0" actId="2696"/>
        <pc:sldMkLst>
          <pc:docMk/>
          <pc:sldMk cId="3465475590" sldId="532"/>
        </pc:sldMkLst>
      </pc:sldChg>
      <pc:sldChg chg="del">
        <pc:chgData name="Mgr. Kalajdžievová Natalie PhD." userId="0d8dc0e5-a3d5-4388-89d1-07965ab96716" providerId="ADAL" clId="{516BD6AA-E585-4AD8-898A-96EC65636AF9}" dt="2025-01-16T10:53:31.675" v="5" actId="47"/>
        <pc:sldMkLst>
          <pc:docMk/>
          <pc:sldMk cId="3327476512" sldId="542"/>
        </pc:sldMkLst>
      </pc:sldChg>
      <pc:sldChg chg="modSp mod">
        <pc:chgData name="Mgr. Kalajdžievová Natalie PhD." userId="0d8dc0e5-a3d5-4388-89d1-07965ab96716" providerId="ADAL" clId="{516BD6AA-E585-4AD8-898A-96EC65636AF9}" dt="2025-01-16T10:53:14.864" v="4" actId="20577"/>
        <pc:sldMkLst>
          <pc:docMk/>
          <pc:sldMk cId="1865302475" sldId="543"/>
        </pc:sldMkLst>
        <pc:spChg chg="mod">
          <ac:chgData name="Mgr. Kalajdžievová Natalie PhD." userId="0d8dc0e5-a3d5-4388-89d1-07965ab96716" providerId="ADAL" clId="{516BD6AA-E585-4AD8-898A-96EC65636AF9}" dt="2025-01-16T10:53:14.864" v="4" actId="20577"/>
          <ac:spMkLst>
            <pc:docMk/>
            <pc:sldMk cId="1865302475" sldId="543"/>
            <ac:spMk id="3" creationId="{B9FCE7CD-710F-B689-D413-60B06059CDCA}"/>
          </ac:spMkLst>
        </pc:spChg>
      </pc:sldChg>
      <pc:sldChg chg="modSp mod ord">
        <pc:chgData name="Mgr. Kalajdžievová Natalie PhD." userId="0d8dc0e5-a3d5-4388-89d1-07965ab96716" providerId="ADAL" clId="{516BD6AA-E585-4AD8-898A-96EC65636AF9}" dt="2025-01-16T10:54:04.184" v="9" actId="14100"/>
        <pc:sldMkLst>
          <pc:docMk/>
          <pc:sldMk cId="186126764" sldId="544"/>
        </pc:sldMkLst>
        <pc:spChg chg="mod">
          <ac:chgData name="Mgr. Kalajdžievová Natalie PhD." userId="0d8dc0e5-a3d5-4388-89d1-07965ab96716" providerId="ADAL" clId="{516BD6AA-E585-4AD8-898A-96EC65636AF9}" dt="2025-01-16T10:54:04.184" v="9" actId="14100"/>
          <ac:spMkLst>
            <pc:docMk/>
            <pc:sldMk cId="186126764" sldId="544"/>
            <ac:spMk id="3" creationId="{A90B182C-A197-623E-EB7C-6640421031C3}"/>
          </ac:spMkLst>
        </pc:spChg>
        <pc:picChg chg="mod">
          <ac:chgData name="Mgr. Kalajdžievová Natalie PhD." userId="0d8dc0e5-a3d5-4388-89d1-07965ab96716" providerId="ADAL" clId="{516BD6AA-E585-4AD8-898A-96EC65636AF9}" dt="2025-01-16T10:54:00.022" v="8" actId="1076"/>
          <ac:picMkLst>
            <pc:docMk/>
            <pc:sldMk cId="186126764" sldId="544"/>
            <ac:picMk id="4" creationId="{D4E0B7E7-E39D-CAE0-4AD8-92D0366DC430}"/>
          </ac:picMkLst>
        </pc:picChg>
      </pc:sldChg>
      <pc:sldChg chg="del">
        <pc:chgData name="Mgr. Kalajdžievová Natalie PhD." userId="0d8dc0e5-a3d5-4388-89d1-07965ab96716" providerId="ADAL" clId="{516BD6AA-E585-4AD8-898A-96EC65636AF9}" dt="2025-01-16T10:52:41.680" v="1" actId="2696"/>
        <pc:sldMkLst>
          <pc:docMk/>
          <pc:sldMk cId="4119840554" sldId="54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0EBA43-0A84-C9F4-FEA5-37F5A5D162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ED55E4-DEF7-3546-8A70-AAB996AA91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684EB5-8F90-7581-5814-02861780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16.01.2025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E867B4-CD00-6989-04AB-FFF2B887F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E5C54E-AC26-7647-E1CD-EDB35CB1B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279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29228-AB03-B91B-AABE-EE72431E2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CE48C57-918B-CCE2-FEA9-47D59B0CEC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CB80D5-DCEE-C68A-2455-06D30C89E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16.01.2025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0511D7-1A4B-046D-631A-C0857EEB2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8166C2-AB7B-5462-0725-39D0C3FF6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26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266EC51-1A96-AA20-A6EB-A945326BA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3586624-0665-5A05-73D9-276BEF662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0B6678-F0C9-BBEB-550D-FC071BA71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16.01.2025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F564ED-1CC6-89F2-60B5-152FAE271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44E7F3-1BEC-13DE-F823-73ED3AD5F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22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95B187E4-EDEC-25C7-F1EB-B0DB58FCBECA}"/>
              </a:ext>
            </a:extLst>
          </p:cNvPr>
          <p:cNvSpPr/>
          <p:nvPr userDrawn="1"/>
        </p:nvSpPr>
        <p:spPr>
          <a:xfrm>
            <a:off x="0" y="0"/>
            <a:ext cx="12192000" cy="1059543"/>
          </a:xfrm>
          <a:prstGeom prst="rect">
            <a:avLst/>
          </a:prstGeom>
          <a:solidFill>
            <a:srgbClr val="00499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E4785DD-25ED-6D19-5813-CF758E772534}"/>
              </a:ext>
            </a:extLst>
          </p:cNvPr>
          <p:cNvSpPr txBox="1"/>
          <p:nvPr userDrawn="1"/>
        </p:nvSpPr>
        <p:spPr>
          <a:xfrm>
            <a:off x="275772" y="6409521"/>
            <a:ext cx="609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cs-CZ" sz="2400" b="0" i="0" u="none" strike="noStrike" baseline="30000">
                <a:solidFill>
                  <a:srgbClr val="0048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 postgraduálního vzdělávání ve zdravotnictví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922DFAF-AE3E-D368-6EA1-3BFDAE50BEAA}"/>
              </a:ext>
            </a:extLst>
          </p:cNvPr>
          <p:cNvSpPr txBox="1"/>
          <p:nvPr userDrawn="1"/>
        </p:nvSpPr>
        <p:spPr>
          <a:xfrm>
            <a:off x="9364353" y="6407343"/>
            <a:ext cx="14006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r" rtl="0"/>
            <a:r>
              <a:rPr lang="cs-CZ" sz="2400" b="0" i="0" u="none" strike="noStrike" baseline="30000">
                <a:solidFill>
                  <a:srgbClr val="0048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www.ipvz.cz</a:t>
            </a:r>
          </a:p>
        </p:txBody>
      </p:sp>
      <p:pic>
        <p:nvPicPr>
          <p:cNvPr id="13" name="Obrázek 12" descr="Obsah obrázku černá, snímek obrazovky, černobílá&#10;&#10;Popis byl vytvořen automaticky">
            <a:extLst>
              <a:ext uri="{FF2B5EF4-FFF2-40B4-BE49-F238E27FC236}">
                <a16:creationId xmlns:a16="http://schemas.microsoft.com/office/drawing/2014/main" id="{6D37F137-5F50-829C-4212-42C87AE4E4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238"/>
          <a:stretch/>
        </p:blipFill>
        <p:spPr>
          <a:xfrm rot="10800000">
            <a:off x="6226627" y="0"/>
            <a:ext cx="5965371" cy="1059542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6985A88-7036-4617-3BA8-D57A7B3B3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507" y="109925"/>
            <a:ext cx="10515600" cy="869370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6" name="Zástupný obsah 2">
            <a:extLst>
              <a:ext uri="{FF2B5EF4-FFF2-40B4-BE49-F238E27FC236}">
                <a16:creationId xmlns:a16="http://schemas.microsoft.com/office/drawing/2014/main" id="{0DCB8BC6-B8BF-B023-26D3-4C8EB9A93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507" y="1345334"/>
            <a:ext cx="11494985" cy="4351338"/>
          </a:xfrm>
        </p:spPr>
        <p:txBody>
          <a:bodyPr/>
          <a:lstStyle>
            <a:lvl1pPr>
              <a:defRPr>
                <a:solidFill>
                  <a:srgbClr val="00499A"/>
                </a:solidFill>
              </a:defRPr>
            </a:lvl1pPr>
            <a:lvl2pPr>
              <a:defRPr>
                <a:solidFill>
                  <a:srgbClr val="00499A"/>
                </a:solidFill>
              </a:defRPr>
            </a:lvl2pPr>
            <a:lvl3pPr>
              <a:defRPr>
                <a:solidFill>
                  <a:srgbClr val="00499A"/>
                </a:solidFill>
              </a:defRPr>
            </a:lvl3pPr>
            <a:lvl4pPr>
              <a:defRPr>
                <a:solidFill>
                  <a:srgbClr val="00499A"/>
                </a:solidFill>
              </a:defRPr>
            </a:lvl4pPr>
            <a:lvl5pPr>
              <a:defRPr>
                <a:solidFill>
                  <a:srgbClr val="00499A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pic>
        <p:nvPicPr>
          <p:cNvPr id="20" name="Grafický objekt 19">
            <a:extLst>
              <a:ext uri="{FF2B5EF4-FFF2-40B4-BE49-F238E27FC236}">
                <a16:creationId xmlns:a16="http://schemas.microsoft.com/office/drawing/2014/main" id="{AB4D4B50-82B0-2D5C-519E-DB6E89E754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22919" y="201710"/>
            <a:ext cx="685800" cy="685800"/>
          </a:xfrm>
          <a:prstGeom prst="rect">
            <a:avLst/>
          </a:prstGeom>
        </p:spPr>
      </p:pic>
      <p:pic>
        <p:nvPicPr>
          <p:cNvPr id="24" name="Grafický objekt 23">
            <a:extLst>
              <a:ext uri="{FF2B5EF4-FFF2-40B4-BE49-F238E27FC236}">
                <a16:creationId xmlns:a16="http://schemas.microsoft.com/office/drawing/2014/main" id="{6D452051-0F14-4B19-D7D7-32CE6E27A5B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0" y="5733051"/>
            <a:ext cx="12191998" cy="790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750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765785A7-9666-939D-6938-636046E3965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00499A"/>
              </a:gs>
              <a:gs pos="100000">
                <a:srgbClr val="0086CD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 descr="Obsah obrázku černá, snímek obrazovky, černobílá&#10;&#10;Popis byl vytvořen automaticky">
            <a:extLst>
              <a:ext uri="{FF2B5EF4-FFF2-40B4-BE49-F238E27FC236}">
                <a16:creationId xmlns:a16="http://schemas.microsoft.com/office/drawing/2014/main" id="{5A926461-252B-81A5-7331-BF9C7F91FB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pic>
        <p:nvPicPr>
          <p:cNvPr id="8" name="Obrázek 7" descr="Obsah obrázku text, Písmo, snímek obrazovky, Grafika&#10;&#10;Popis byl vytvořen automaticky">
            <a:extLst>
              <a:ext uri="{FF2B5EF4-FFF2-40B4-BE49-F238E27FC236}">
                <a16:creationId xmlns:a16="http://schemas.microsoft.com/office/drawing/2014/main" id="{41667CD9-CF50-3B62-1251-B170AE0FD0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895" y="1219718"/>
            <a:ext cx="7354210" cy="1176674"/>
          </a:xfrm>
          <a:prstGeom prst="rect">
            <a:avLst/>
          </a:prstGeom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id="{D33FFA64-8924-1F93-CDAB-FE0939227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636" y="2895745"/>
            <a:ext cx="10344727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15086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3E9BB6-EB4A-52BC-BEE3-DABB2B16B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235534-377E-E4CF-3683-72F49375A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56CD99-3A3C-A2A0-1EA5-0A0906AAD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16.01.2025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87E1263-F126-96EF-4498-15FC83527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C4FF9F-CAC9-3ED0-7EBA-8AD88F56C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439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548E02-AC6B-F59B-3BBA-914786434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0C0CD2-A7D1-F6C7-C69F-D07A92597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706523-AF0F-3D1E-D315-D27B1CDB2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16.01.2025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E20E11-F9D5-563C-0DF3-D07CEEF22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5E608B-C06F-12C2-17EB-7F4D123B0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17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A634E6-87FA-2FD3-62A7-76B2EE7DF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D5388-EB6F-6437-5B0A-7FE7BDC84B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BDC883F-ACA9-8BFE-3691-3E6BBC8E0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3D20FCC-075C-2D90-A6F0-AC0130D9A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16.01.2025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BB5A2F-FC4B-02BD-67E9-DC1CC270D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DA112F-0A5E-5FD0-0405-B453E29D2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90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F6507-CBD3-4D08-C8CA-E42193902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4714A5A-78F7-A78F-7DD0-DB600A0BF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2341807-CD1F-CE8B-BDD4-651BD15FC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E3D2EE6-9764-3DDF-4212-056A7B5D86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B253C9D-10C3-40C0-68E8-645477DD39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D3AEF40-D897-8B1E-A0ED-6D2215BF3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16.01.2025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AC642D6-94D0-A134-6843-25866CA32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7E8693-6859-5596-1AA8-9390C037B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99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BDA2D4-BF78-48B0-58CA-FE11F0065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B90CF27-C63F-43D1-9165-02DD4DEA6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16.01.2025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F0C9DF1-A9F9-B0FE-7F7B-8509E561A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10C5874-23EC-DAC2-E93B-A2E840AF3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717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0D7BD07-FB3F-183B-2753-31D2736C4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16.01.2025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26DADA-C790-B4C9-444B-413B7A7E4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D53E085-4114-E4C6-917F-2D01A228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32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B72711-AB7E-6862-55BD-EAB335ED2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1127F3-0776-3A57-071A-C6D80C18D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2DA60E3-64DD-18E7-FF64-EBDEEC7D3F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CB297D-4CDA-D442-8F86-80B8D7B11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16.01.2025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78313E-9567-934F-9EBE-64E2F4097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DAB89A-CD80-909C-8903-8E2401DAC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41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2893E0-3AA1-29A3-8F35-5C85DB568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EDF5D87-5F33-62E2-AD80-68E1468330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3655EB-B775-7D33-52FE-04F30ECB3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FE0892-6FBE-69C0-DF98-EF54F667B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2DEA-B013-456B-8762-BA742CCDACA2}" type="datetimeFigureOut">
              <a:rPr lang="cs-CZ" smtClean="0"/>
              <a:t>16.01.2025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A402B0-2273-0D00-DF0D-D95FEFB23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34B5163-CFB7-C36B-9646-DD33BE8CB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12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871487D-0F6D-7EE1-0C7E-49A577094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2A106A-EBF8-52AF-3FE2-2FBA5281E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BC49D5-27C1-19D9-8A15-C3F0B3D254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892DEA-B013-456B-8762-BA742CCDACA2}" type="datetimeFigureOut">
              <a:rPr lang="cs-CZ" smtClean="0"/>
              <a:t>16.01.2025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C7DCD0-E889-BD4B-27B3-F4750B6A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B122E6-C44C-3759-1BC4-6883A49F6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276E43-1A47-4AB9-9947-F0EA601A04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081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ipvz.cz/nelekarsti-zdravotnicti-pracovnici/zadosti-a-formulare/zadosti-a-formulare-nelekarska-zdravotnicka-povolani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ezp.mzcr.cz/Request/Create?type=SN04ZADOSTZAPOCTENISTUDIA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ezp.mzcr.cz/Request/Create?type=SN04ZADOSTZAPOCTENISTUDIA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58A62-08AC-5989-0225-A471E6AB4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080" y="2895744"/>
            <a:ext cx="11531600" cy="2844153"/>
          </a:xfrm>
        </p:spPr>
        <p:txBody>
          <a:bodyPr>
            <a:normAutofit/>
          </a:bodyPr>
          <a:lstStyle/>
          <a:p>
            <a:r>
              <a:rPr lang="cs-CZ" sz="5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Uznávaní průpravy </a:t>
            </a:r>
            <a:br>
              <a:rPr lang="cs-CZ" sz="5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sz="6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41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25E06F-8BC4-0AD4-AB8C-5908462F1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a odpovědi….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0B182C-A197-623E-EB7C-664042103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507" y="1345334"/>
            <a:ext cx="6446667" cy="4351338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Započítání odborné praxe konané před zařazením do oboru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Podle § 59 odst. 4 zákona č. 96/2004 Sb. se do specializačního vzdělávání započítá dosud absolvovaná praxe,  pokud odpovídá požadavkům vzdělávacího programu, praxi potvrzuje školitel a musí o tom vydat potvrzení – vzor naleznete na webu IPVZ, část pro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nelékaře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sekce </a:t>
            </a:r>
            <a:r>
              <a:rPr lang="cs-CZ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2"/>
              </a:rPr>
              <a:t>Žádosti a formuláře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  <a:r>
              <a:rPr lang="cs-CZ" sz="1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Potvrzení o započítání odborné praxe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cs-CZ" sz="1800" kern="100" dirty="0">
              <a:solidFill>
                <a:srgbClr val="FF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cs-CZ" sz="1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Vyplněné a školitelem podepsané potvrzení bude přílohou přihlášky k atestační zkoušce.</a:t>
            </a:r>
          </a:p>
          <a:p>
            <a:endParaRPr lang="cs-CZ" sz="1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4E0B7E7-E39D-CAE0-4AD8-92D0366DC4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5348" y="357060"/>
            <a:ext cx="3828585" cy="5586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26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B4034F-EB97-EF08-2F8C-27A7E1587B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2B32CE-F8BA-4D4E-2A1A-D56FA3611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a odpovědi….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256798-4902-7E22-4D80-69D9F5C3C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508" y="1148080"/>
            <a:ext cx="4703326" cy="518160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Uznání studia absolvovaného před zařazením do oboru</a:t>
            </a:r>
          </a:p>
          <a:p>
            <a:pPr marL="0" lv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Varianta týkající se školenců zařazených do 5letého i 4letého studia.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 souladu § 57 odst. 4 zákona č. 96/2004 Sb. se do specializačního vzdělávání započítá část dříve absolvovaného studia, pokud odpovídá jeho obsah a rozsah vzdělávacímu programu. Žádost lze podat vyplněním formuláře v aplikaci Evidence zdravotnických pracovníků (EZP), zde: </a:t>
            </a:r>
            <a:r>
              <a:rPr lang="cs-CZ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2"/>
              </a:rPr>
              <a:t>Evidence zdravotnických pracovníků</a:t>
            </a:r>
            <a:r>
              <a:rPr lang="cs-CZ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r>
              <a:rPr lang="cs-CZ" sz="1800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 případném odvolání proti tomuto rozhodnutí rozhoduje MZ ČR.</a:t>
            </a:r>
          </a:p>
          <a:p>
            <a:pPr marL="221615" indent="0">
              <a:lnSpc>
                <a:spcPct val="115000"/>
              </a:lnSpc>
              <a:spcAft>
                <a:spcPts val="800"/>
              </a:spcAft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7CF42E2-05A8-7342-E124-9F96C4CD102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12497"/>
          <a:stretch/>
        </p:blipFill>
        <p:spPr>
          <a:xfrm>
            <a:off x="5476012" y="1525221"/>
            <a:ext cx="6548549" cy="3807557"/>
          </a:xfrm>
          <a:prstGeom prst="rect">
            <a:avLst/>
          </a:prstGeom>
        </p:spPr>
      </p:pic>
      <p:pic>
        <p:nvPicPr>
          <p:cNvPr id="5" name="Grafický objekt 4" descr="Šipka doprava se souvislou výplní">
            <a:extLst>
              <a:ext uri="{FF2B5EF4-FFF2-40B4-BE49-F238E27FC236}">
                <a16:creationId xmlns:a16="http://schemas.microsoft.com/office/drawing/2014/main" id="{97C431CE-9EBF-BB40-0806-0161B18A92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9515765">
            <a:off x="4920945" y="4007708"/>
            <a:ext cx="685957" cy="68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88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6DBFA9-74B8-A955-29F7-D08447622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a odpovědi….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FCE7CD-710F-B689-D413-60B06059C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507" y="1363441"/>
            <a:ext cx="4752882" cy="4351338"/>
          </a:xfrm>
        </p:spPr>
        <p:txBody>
          <a:bodyPr/>
          <a:lstStyle/>
          <a:p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Započítání odborné praxe konané po zařazením do oboru</a:t>
            </a:r>
          </a:p>
          <a:p>
            <a:pPr marL="0" indent="0">
              <a:buNone/>
            </a:pP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 souladu § 57 odst. 5 zákona č. 96/2004 Sb. se do specializačního vzdělávání započítá dosud absolvovaná praxe, pokud odpovídá její obsah a rozsah vzdělávacímu programu. Žádost lze podat vyplněním formuláře v aplikaci Evidence zdravotnických pracovníků (EZP), zde: </a:t>
            </a:r>
            <a:r>
              <a:rPr lang="cs-CZ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2"/>
              </a:rPr>
              <a:t>Evidence zdravotnických pracovníků</a:t>
            </a:r>
            <a:r>
              <a:rPr lang="cs-CZ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r>
              <a:rPr lang="cs-CZ" sz="1800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 případném odvolání proti tomuto rozhodnutí rozhoduje MZ ČR.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359D5D2-F720-E7A3-97AD-52AB53AD38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2341" y="1253330"/>
            <a:ext cx="6548549" cy="435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3024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241</Words>
  <Application>Microsoft Office PowerPoint</Application>
  <PresentationFormat>Širokoúhlá obrazovka</PresentationFormat>
  <Paragraphs>15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Symbol</vt:lpstr>
      <vt:lpstr>Motiv Office</vt:lpstr>
      <vt:lpstr>Uznávaní průpravy   </vt:lpstr>
      <vt:lpstr>Otázky a odpovědi….</vt:lpstr>
      <vt:lpstr>Otázky a odpovědi….</vt:lpstr>
      <vt:lpstr>Otázky a odpovědi….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Mgr. Kalajdžievová Natalie PhD.</dc:creator>
  <cp:lastModifiedBy>Mgr. Kalajdžievová Natalie PhD.</cp:lastModifiedBy>
  <cp:revision>2</cp:revision>
  <cp:lastPrinted>2025-01-07T08:40:35Z</cp:lastPrinted>
  <dcterms:created xsi:type="dcterms:W3CDTF">2024-12-12T09:47:32Z</dcterms:created>
  <dcterms:modified xsi:type="dcterms:W3CDTF">2025-01-16T10:54:52Z</dcterms:modified>
</cp:coreProperties>
</file>